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6" d="100"/>
          <a:sy n="86" d="100"/>
        </p:scale>
        <p:origin x="-102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E5FE5-54F6-4E47-B21E-1CFCDEE23C4C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962DE-FD25-471E-B900-835CD9B16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17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18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217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04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7860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86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012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54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86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69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233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74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86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4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568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51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22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19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7246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COMP2005</a:t>
            </a:r>
            <a:br>
              <a:rPr lang="en-US" dirty="0" smtClean="0"/>
            </a:br>
            <a:r>
              <a:rPr lang="en-US" dirty="0" smtClean="0"/>
              <a:t>System Analysis &amp; Design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smtClean="0"/>
              <a:t>Design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2999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Data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Explain how you use a database in your own life. </a:t>
            </a:r>
            <a:r>
              <a:rPr lang="en-US" dirty="0"/>
              <a:t>Is it file-oriented or a relational database?  Explain how it is used.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Search your browser history; whom have you found is data-mining your information?  List them.</a:t>
            </a:r>
          </a:p>
          <a:p>
            <a:endParaRPr lang="en-US" dirty="0"/>
          </a:p>
          <a:p>
            <a:r>
              <a:rPr lang="en-US" dirty="0" smtClean="0"/>
              <a:t>When shopping, whom is data mining your information? </a:t>
            </a:r>
            <a:r>
              <a:rPr lang="en-US" smtClean="0"/>
              <a:t>List them.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Of those organizations listed previously, whom do you believe is data warehousing your information? Why?</a:t>
            </a:r>
          </a:p>
          <a:p>
            <a:endParaRPr lang="en-US" dirty="0"/>
          </a:p>
          <a:p>
            <a:r>
              <a:rPr lang="en-US" dirty="0" smtClean="0"/>
              <a:t>Can you name and explain some tools and methodologies, we have already learned about previously, that we would use in data design?</a:t>
            </a:r>
          </a:p>
        </p:txBody>
      </p:sp>
    </p:spTree>
    <p:extLst>
      <p:ext uri="{BB962C8B-B14F-4D97-AF65-F5344CB8AC3E}">
        <p14:creationId xmlns:p14="http://schemas.microsoft.com/office/powerpoint/2010/main" val="134466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purpose of this </a:t>
            </a:r>
            <a:r>
              <a:rPr lang="en-US" dirty="0" err="1" smtClean="0"/>
              <a:t>powerpoint</a:t>
            </a:r>
            <a:r>
              <a:rPr lang="en-US" dirty="0" smtClean="0"/>
              <a:t> is to highlight the benefits and pitfalls of not organizing your information properly.</a:t>
            </a:r>
          </a:p>
          <a:p>
            <a:endParaRPr lang="en-US" dirty="0"/>
          </a:p>
          <a:p>
            <a:r>
              <a:rPr lang="en-US" dirty="0" smtClean="0"/>
              <a:t>It is important to have a plan to organize, store and manage your data for use within your system.</a:t>
            </a:r>
          </a:p>
          <a:p>
            <a:endParaRPr lang="en-US" dirty="0"/>
          </a:p>
          <a:p>
            <a:r>
              <a:rPr lang="en-US" dirty="0" smtClean="0"/>
              <a:t>For the design concepts, you should think of your data in a data structure.  </a:t>
            </a:r>
          </a:p>
          <a:p>
            <a:endParaRPr lang="en-US" dirty="0"/>
          </a:p>
          <a:p>
            <a:r>
              <a:rPr lang="en-US" dirty="0" smtClean="0"/>
              <a:t>This structure is a framework for organizing, storing and managing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514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Legacy vs. Modern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Legacy data systems are based on a file-oriented system.</a:t>
            </a:r>
          </a:p>
          <a:p>
            <a:pPr lvl="1"/>
            <a:r>
              <a:rPr lang="en-US" dirty="0" smtClean="0"/>
              <a:t>Think old doctors office.</a:t>
            </a:r>
          </a:p>
          <a:p>
            <a:pPr lvl="1"/>
            <a:endParaRPr lang="en-US" dirty="0"/>
          </a:p>
          <a:p>
            <a:r>
              <a:rPr lang="en-US" dirty="0" smtClean="0"/>
              <a:t>Modern data systems are based on a relational database/model.</a:t>
            </a:r>
          </a:p>
          <a:p>
            <a:pPr lvl="1"/>
            <a:r>
              <a:rPr lang="en-US" dirty="0" smtClean="0"/>
              <a:t>Think modern hospital.</a:t>
            </a:r>
          </a:p>
          <a:p>
            <a:pPr lvl="1"/>
            <a:endParaRPr lang="en-US" dirty="0"/>
          </a:p>
          <a:p>
            <a:r>
              <a:rPr lang="en-US" dirty="0" smtClean="0"/>
              <a:t>Both systems are in use today.</a:t>
            </a:r>
          </a:p>
          <a:p>
            <a:endParaRPr lang="en-US" dirty="0"/>
          </a:p>
          <a:p>
            <a:r>
              <a:rPr lang="en-US" dirty="0" smtClean="0"/>
              <a:t>At least they have a system!!!!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72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Databases and being normal….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Databases are frameworks for a user to decide what goes in there and how it relates to other fields in the system.</a:t>
            </a:r>
          </a:p>
          <a:p>
            <a:endParaRPr lang="en-US" dirty="0"/>
          </a:p>
          <a:p>
            <a:r>
              <a:rPr lang="en-US" dirty="0" smtClean="0"/>
              <a:t>Many systems, include a database management system to define these features.  </a:t>
            </a:r>
          </a:p>
          <a:p>
            <a:pPr lvl="1"/>
            <a:r>
              <a:rPr lang="en-US" dirty="0" smtClean="0"/>
              <a:t>It allows for easy management, access, and analyzing of data.</a:t>
            </a:r>
          </a:p>
          <a:p>
            <a:pPr lvl="1"/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User management / access of information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70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Normalizing a database is a tedious and arduous task.</a:t>
            </a:r>
          </a:p>
          <a:p>
            <a:endParaRPr lang="en-US" dirty="0"/>
          </a:p>
          <a:p>
            <a:r>
              <a:rPr lang="en-US" dirty="0" smtClean="0"/>
              <a:t>Normalization is the process of creating table designs by assigning specific fields or attributes to each table in the database.</a:t>
            </a:r>
          </a:p>
          <a:p>
            <a:endParaRPr lang="en-US" dirty="0"/>
          </a:p>
          <a:p>
            <a:r>
              <a:rPr lang="en-US" dirty="0" smtClean="0"/>
              <a:t>Build a schema to best layout how your table and data are related to one another.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362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Entity</a:t>
            </a:r>
          </a:p>
          <a:p>
            <a:r>
              <a:rPr lang="en-US" dirty="0" smtClean="0"/>
              <a:t>Record</a:t>
            </a:r>
          </a:p>
          <a:p>
            <a:r>
              <a:rPr lang="en-US" dirty="0" smtClean="0"/>
              <a:t>Primary key</a:t>
            </a:r>
          </a:p>
          <a:p>
            <a:r>
              <a:rPr lang="en-US" dirty="0" smtClean="0"/>
              <a:t>Candidate key</a:t>
            </a:r>
          </a:p>
          <a:p>
            <a:r>
              <a:rPr lang="en-US" dirty="0" smtClean="0"/>
              <a:t>Foreign key</a:t>
            </a:r>
          </a:p>
          <a:p>
            <a:r>
              <a:rPr lang="en-US" dirty="0" smtClean="0"/>
              <a:t>Secondary key</a:t>
            </a:r>
          </a:p>
          <a:p>
            <a:r>
              <a:rPr lang="en-US" dirty="0" smtClean="0"/>
              <a:t>Data integrity</a:t>
            </a:r>
          </a:p>
          <a:p>
            <a:r>
              <a:rPr lang="en-US" dirty="0" smtClean="0"/>
              <a:t>ERD – entity relationship diagram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69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Warehousing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organizations today house their information in data warehouses.  </a:t>
            </a:r>
          </a:p>
          <a:p>
            <a:pPr lvl="1"/>
            <a:r>
              <a:rPr lang="en-US" dirty="0" smtClean="0"/>
              <a:t>That is not what this definition is about…..</a:t>
            </a:r>
          </a:p>
          <a:p>
            <a:endParaRPr lang="en-US" dirty="0"/>
          </a:p>
          <a:p>
            <a:r>
              <a:rPr lang="en-US" dirty="0" smtClean="0"/>
              <a:t>A data warehouse is a collection of data from one entity or the company that seems completely unrelated to each other.</a:t>
            </a:r>
          </a:p>
          <a:p>
            <a:endParaRPr lang="en-US" dirty="0" smtClean="0"/>
          </a:p>
          <a:p>
            <a:r>
              <a:rPr lang="en-US" dirty="0" smtClean="0"/>
              <a:t>This information is used to specify certain characteristics of the entity in question.</a:t>
            </a:r>
          </a:p>
          <a:p>
            <a:endParaRPr lang="en-US" dirty="0"/>
          </a:p>
          <a:p>
            <a:r>
              <a:rPr lang="en-US" dirty="0" smtClean="0"/>
              <a:t>Give a rounder character.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1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know it best as when we go to a website and they steal our information.</a:t>
            </a:r>
          </a:p>
          <a:p>
            <a:endParaRPr lang="en-US" dirty="0"/>
          </a:p>
          <a:p>
            <a:r>
              <a:rPr lang="en-US" dirty="0" smtClean="0"/>
              <a:t>Not quite.</a:t>
            </a:r>
          </a:p>
          <a:p>
            <a:endParaRPr lang="en-US" dirty="0"/>
          </a:p>
          <a:p>
            <a:r>
              <a:rPr lang="en-US" dirty="0" smtClean="0"/>
              <a:t>It is the action of relating or creating meaningful data patterns and relationships between data.</a:t>
            </a:r>
          </a:p>
          <a:p>
            <a:endParaRPr lang="en-US" dirty="0"/>
          </a:p>
          <a:p>
            <a:r>
              <a:rPr lang="en-US" dirty="0" smtClean="0"/>
              <a:t>Hence our search history is data mined.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480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 for data….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 vs. physical storage</a:t>
            </a:r>
          </a:p>
          <a:p>
            <a:endParaRPr lang="en-US" dirty="0"/>
          </a:p>
          <a:p>
            <a:r>
              <a:rPr lang="en-US" dirty="0" smtClean="0"/>
              <a:t>Data encoding</a:t>
            </a:r>
          </a:p>
          <a:p>
            <a:endParaRPr lang="en-US" dirty="0"/>
          </a:p>
          <a:p>
            <a:r>
              <a:rPr lang="en-US" dirty="0" smtClean="0"/>
              <a:t>Data control – including  backup and recovery….oh and auditing.</a:t>
            </a:r>
          </a:p>
        </p:txBody>
      </p:sp>
    </p:spTree>
    <p:extLst>
      <p:ext uri="{BB962C8B-B14F-4D97-AF65-F5344CB8AC3E}">
        <p14:creationId xmlns:p14="http://schemas.microsoft.com/office/powerpoint/2010/main" val="4200638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712</TotalTime>
  <Words>479</Words>
  <Application>Microsoft Office PowerPoint</Application>
  <PresentationFormat>Custom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Ion</vt:lpstr>
      <vt:lpstr>COMP2005 System Analysis &amp; Design</vt:lpstr>
      <vt:lpstr>PowerPoint Presentation</vt:lpstr>
      <vt:lpstr>Legacy vs. Modern</vt:lpstr>
      <vt:lpstr>Databases and being normal….</vt:lpstr>
      <vt:lpstr>PowerPoint Presentation</vt:lpstr>
      <vt:lpstr>Key Terms</vt:lpstr>
      <vt:lpstr>Data Warehousing</vt:lpstr>
      <vt:lpstr>Data Mining</vt:lpstr>
      <vt:lpstr>Considerations for data….</vt:lpstr>
      <vt:lpstr>Exercise Data Design</vt:lpstr>
    </vt:vector>
  </TitlesOfParts>
  <Company>Silverfrost Studio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COMP2005 System Analysis &amp; Design</dc:title>
  <dc:creator>A. Martelli</dc:creator>
  <cp:lastModifiedBy>Humber College</cp:lastModifiedBy>
  <cp:revision>57</cp:revision>
  <dcterms:created xsi:type="dcterms:W3CDTF">2014-05-19T14:13:21Z</dcterms:created>
  <dcterms:modified xsi:type="dcterms:W3CDTF">2014-07-22T21:41:51Z</dcterms:modified>
</cp:coreProperties>
</file>